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sk-SK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3" d="100"/>
          <a:sy n="73" d="100"/>
        </p:scale>
        <p:origin x="648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microsoft.com/office/2016/11/relationships/changesInfo" Target="changesInfos/changesInfo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FNU LNU" userId="f31522d9-6568-4b48-86dd-aed7f0ed55c8" providerId="ADAL" clId="{12A02601-B186-4E1D-8852-72616B70ED28}"/>
    <pc:docChg chg="undo custSel modSld">
      <pc:chgData name="FNU LNU" userId="f31522d9-6568-4b48-86dd-aed7f0ed55c8" providerId="ADAL" clId="{12A02601-B186-4E1D-8852-72616B70ED28}" dt="2025-01-23T17:32:46.983" v="7"/>
      <pc:docMkLst>
        <pc:docMk/>
      </pc:docMkLst>
      <pc:sldChg chg="modSp mod">
        <pc:chgData name="FNU LNU" userId="f31522d9-6568-4b48-86dd-aed7f0ed55c8" providerId="ADAL" clId="{12A02601-B186-4E1D-8852-72616B70ED28}" dt="2025-01-23T17:29:04.632" v="6"/>
        <pc:sldMkLst>
          <pc:docMk/>
          <pc:sldMk cId="3205031454" sldId="258"/>
        </pc:sldMkLst>
        <pc:spChg chg="mod">
          <ac:chgData name="FNU LNU" userId="f31522d9-6568-4b48-86dd-aed7f0ed55c8" providerId="ADAL" clId="{12A02601-B186-4E1D-8852-72616B70ED28}" dt="2025-01-23T17:29:04.341" v="5"/>
          <ac:spMkLst>
            <pc:docMk/>
            <pc:sldMk cId="3205031454" sldId="258"/>
            <ac:spMk id="2" creationId="{854D8855-C642-68A2-F6EB-1185E1B06BF0}"/>
          </ac:spMkLst>
        </pc:spChg>
        <pc:spChg chg="mod">
          <ac:chgData name="FNU LNU" userId="f31522d9-6568-4b48-86dd-aed7f0ed55c8" providerId="ADAL" clId="{12A02601-B186-4E1D-8852-72616B70ED28}" dt="2025-01-23T17:29:04.632" v="6"/>
          <ac:spMkLst>
            <pc:docMk/>
            <pc:sldMk cId="3205031454" sldId="258"/>
            <ac:spMk id="7" creationId="{0B0991CE-1963-2F94-841C-E8EFF8C4B43B}"/>
          </ac:spMkLst>
        </pc:spChg>
      </pc:sldChg>
      <pc:sldChg chg="modSp mod">
        <pc:chgData name="FNU LNU" userId="f31522d9-6568-4b48-86dd-aed7f0ed55c8" providerId="ADAL" clId="{12A02601-B186-4E1D-8852-72616B70ED28}" dt="2025-01-23T17:27:41.598" v="0"/>
        <pc:sldMkLst>
          <pc:docMk/>
          <pc:sldMk cId="711173085" sldId="261"/>
        </pc:sldMkLst>
        <pc:spChg chg="mod">
          <ac:chgData name="FNU LNU" userId="f31522d9-6568-4b48-86dd-aed7f0ed55c8" providerId="ADAL" clId="{12A02601-B186-4E1D-8852-72616B70ED28}" dt="2025-01-23T17:27:41.598" v="0"/>
          <ac:spMkLst>
            <pc:docMk/>
            <pc:sldMk cId="711173085" sldId="261"/>
            <ac:spMk id="6" creationId="{BD98A3B3-5AD4-8012-3B78-317C7F119AEF}"/>
          </ac:spMkLst>
        </pc:spChg>
      </pc:sldChg>
      <pc:sldChg chg="modSp mod">
        <pc:chgData name="FNU LNU" userId="f31522d9-6568-4b48-86dd-aed7f0ed55c8" providerId="ADAL" clId="{12A02601-B186-4E1D-8852-72616B70ED28}" dt="2025-01-23T17:32:46.983" v="7"/>
        <pc:sldMkLst>
          <pc:docMk/>
          <pc:sldMk cId="112646714" sldId="262"/>
        </pc:sldMkLst>
        <pc:spChg chg="mod">
          <ac:chgData name="FNU LNU" userId="f31522d9-6568-4b48-86dd-aed7f0ed55c8" providerId="ADAL" clId="{12A02601-B186-4E1D-8852-72616B70ED28}" dt="2025-01-23T17:32:46.983" v="7"/>
          <ac:spMkLst>
            <pc:docMk/>
            <pc:sldMk cId="112646714" sldId="262"/>
            <ac:spMk id="10" creationId="{85789D5E-6FF1-0270-E8E7-307089A664E7}"/>
          </ac:spMkLst>
        </pc:spChg>
      </pc:sldChg>
    </pc:docChg>
  </pc:docChgLst>
</pc:chgInfo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Úvodná snímk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D298583F-EAA3-D68B-05F0-420A03F9F3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Podnadpis 2">
            <a:extLst>
              <a:ext uri="{FF2B5EF4-FFF2-40B4-BE49-F238E27FC236}">
                <a16:creationId xmlns:a16="http://schemas.microsoft.com/office/drawing/2014/main" id="{9ADAE154-C995-34CE-BCED-28795E9E78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sk-SK"/>
              <a:t>Kliknutím upravte štýl predlohy podnadpisu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6A4AD4F4-803B-D168-3BDC-8F683EE3DE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7CEE2720-78DE-1BBA-9DFD-A18FFB97B4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5A50DA31-56D4-C0DA-10ED-DE6208F559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685140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Nadpis a zvislý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20C6F692-133F-6C03-D3B9-A51B45D826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D9445DBB-C6F9-429B-F95B-9211916D42E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DFA319DC-3DAF-87E9-CAF9-319CADE292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24A44B38-5D8E-1EC5-E250-B8713C22C6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5F868557-5E57-05B8-F2A0-DB89BE01452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022629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Zvislý nadpis a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vislý nadpis 1">
            <a:extLst>
              <a:ext uri="{FF2B5EF4-FFF2-40B4-BE49-F238E27FC236}">
                <a16:creationId xmlns:a16="http://schemas.microsoft.com/office/drawing/2014/main" id="{A66DD890-4E4B-729A-5714-6250F714635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zvislý text 2">
            <a:extLst>
              <a:ext uri="{FF2B5EF4-FFF2-40B4-BE49-F238E27FC236}">
                <a16:creationId xmlns:a16="http://schemas.microsoft.com/office/drawing/2014/main" id="{485E4B0E-C6C4-9C5A-A7D3-BC3790ED93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1C85BC28-D0AF-3A9E-6AE1-E586CA28BF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596BBC5F-281C-6CEA-05D0-0EB2E0A61A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EBF4042A-035C-2FDF-D853-8F41232FAC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1012424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Nadpis a obsa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B9C4C815-E436-42A3-1CD2-C456ECE2D7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9EB17C5C-FA65-37F4-45D6-CDDFE09F23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E93AD82B-BB69-84B9-ABBC-F171A964B1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53737C36-C630-7CCF-1FB4-1BA3327ACF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23E98E59-ED6C-27A2-E7FF-22D9D42730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7226349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Hlavička sekc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03835039-F58E-746B-919F-19B84B4DB0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FB3C3709-E1EE-500F-A592-115390A6BED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C8830080-4C58-54DA-0AC7-7A5620EB84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1EE74EDF-961B-7CE5-EB0F-CF15D6D84F9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73F1DCA6-66AD-15E3-9607-5CAD32D800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749812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va obsah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96BA8F3C-24B2-61C9-EAB7-13C46A3A5B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E6D356B3-4D57-63C8-C0AC-5C49D9E6A43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E65A5CAA-BCD2-57EF-4F55-57D9A633C9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15D3A18B-A737-172B-358F-DF7B191EE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16BD7ED-0609-BF59-E801-93EAD0F376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18B61A01-EF92-4889-D700-90B38F1E6F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489562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Porovnan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6EA22A2D-AB9D-026B-B79D-2EAB36B65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59539831-4110-ECE8-CB51-6582C23296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4" name="Zástupný objekt pre obsah 3">
            <a:extLst>
              <a:ext uri="{FF2B5EF4-FFF2-40B4-BE49-F238E27FC236}">
                <a16:creationId xmlns:a16="http://schemas.microsoft.com/office/drawing/2014/main" id="{BB95D663-4642-5F5B-D9D0-A7E8F14524D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5" name="Zástupný text 4">
            <a:extLst>
              <a:ext uri="{FF2B5EF4-FFF2-40B4-BE49-F238E27FC236}">
                <a16:creationId xmlns:a16="http://schemas.microsoft.com/office/drawing/2014/main" id="{014C980B-927B-5CCA-7E08-723099BE94B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6" name="Zástupný objekt pre obsah 5">
            <a:extLst>
              <a:ext uri="{FF2B5EF4-FFF2-40B4-BE49-F238E27FC236}">
                <a16:creationId xmlns:a16="http://schemas.microsoft.com/office/drawing/2014/main" id="{DF08D51B-3D5E-F300-839D-CD082B0623A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7" name="Zástupný objekt pre dátum 6">
            <a:extLst>
              <a:ext uri="{FF2B5EF4-FFF2-40B4-BE49-F238E27FC236}">
                <a16:creationId xmlns:a16="http://schemas.microsoft.com/office/drawing/2014/main" id="{44956B78-6B43-0032-C429-DDE3D03A44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8" name="Zástupný objekt pre pätu 7">
            <a:extLst>
              <a:ext uri="{FF2B5EF4-FFF2-40B4-BE49-F238E27FC236}">
                <a16:creationId xmlns:a16="http://schemas.microsoft.com/office/drawing/2014/main" id="{81001E4A-897D-59E0-8B1F-6B0D62E83B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9" name="Zástupný objekt pre číslo snímky 8">
            <a:extLst>
              <a:ext uri="{FF2B5EF4-FFF2-40B4-BE49-F238E27FC236}">
                <a16:creationId xmlns:a16="http://schemas.microsoft.com/office/drawing/2014/main" id="{6B6BDBEB-5267-F547-E261-BA9A6AEA58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5501404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Len nadpi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E138BC43-BC27-CBC1-3D17-363CD292E7B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dátum 2">
            <a:extLst>
              <a:ext uri="{FF2B5EF4-FFF2-40B4-BE49-F238E27FC236}">
                <a16:creationId xmlns:a16="http://schemas.microsoft.com/office/drawing/2014/main" id="{35627BF9-D719-F7E4-43D3-74F65E443A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4" name="Zástupný objekt pre pätu 3">
            <a:extLst>
              <a:ext uri="{FF2B5EF4-FFF2-40B4-BE49-F238E27FC236}">
                <a16:creationId xmlns:a16="http://schemas.microsoft.com/office/drawing/2014/main" id="{7F79509F-2C42-B31D-6521-FD7C163730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5" name="Zástupný objekt pre číslo snímky 4">
            <a:extLst>
              <a:ext uri="{FF2B5EF4-FFF2-40B4-BE49-F238E27FC236}">
                <a16:creationId xmlns:a16="http://schemas.microsoft.com/office/drawing/2014/main" id="{D43C4934-7604-FF8B-082C-3FFBDF0C6E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187770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Prázdn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dátum 1">
            <a:extLst>
              <a:ext uri="{FF2B5EF4-FFF2-40B4-BE49-F238E27FC236}">
                <a16:creationId xmlns:a16="http://schemas.microsoft.com/office/drawing/2014/main" id="{3A9A0EEB-6BD1-5578-2A7B-AE2ADFEA0DC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3" name="Zástupný objekt pre pätu 2">
            <a:extLst>
              <a:ext uri="{FF2B5EF4-FFF2-40B4-BE49-F238E27FC236}">
                <a16:creationId xmlns:a16="http://schemas.microsoft.com/office/drawing/2014/main" id="{60082A76-89E4-AF69-726C-ACB3CAC50D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4" name="Zástupný objekt pre číslo snímky 3">
            <a:extLst>
              <a:ext uri="{FF2B5EF4-FFF2-40B4-BE49-F238E27FC236}">
                <a16:creationId xmlns:a16="http://schemas.microsoft.com/office/drawing/2014/main" id="{CC4EB62C-09B6-095F-E500-3C8B058073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0453018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Obsah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15AB1333-94D9-D72E-5979-0E96FDFE4A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sah 2">
            <a:extLst>
              <a:ext uri="{FF2B5EF4-FFF2-40B4-BE49-F238E27FC236}">
                <a16:creationId xmlns:a16="http://schemas.microsoft.com/office/drawing/2014/main" id="{ABF30632-073C-4D59-B75A-BF98EC3681E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321F0F72-A045-1637-1C3C-8EF8DDA39A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3C2B26CD-F4AB-3313-8F66-F4D5E2D7CD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D2A8FE5B-3A70-0A04-D932-4ECF6D1F6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03E7583B-4F74-2BAD-2657-28E913948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1202673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Obrázok s popis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Nadpis 1">
            <a:extLst>
              <a:ext uri="{FF2B5EF4-FFF2-40B4-BE49-F238E27FC236}">
                <a16:creationId xmlns:a16="http://schemas.microsoft.com/office/drawing/2014/main" id="{F6C700FF-DB54-C023-AF24-6C8A8A7CF4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objekt pre obrázok 2">
            <a:extLst>
              <a:ext uri="{FF2B5EF4-FFF2-40B4-BE49-F238E27FC236}">
                <a16:creationId xmlns:a16="http://schemas.microsoft.com/office/drawing/2014/main" id="{D6B87BF7-189D-3B51-CA38-5FE9AE29894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k-SK"/>
          </a:p>
        </p:txBody>
      </p:sp>
      <p:sp>
        <p:nvSpPr>
          <p:cNvPr id="4" name="Zástupný text 3">
            <a:extLst>
              <a:ext uri="{FF2B5EF4-FFF2-40B4-BE49-F238E27FC236}">
                <a16:creationId xmlns:a16="http://schemas.microsoft.com/office/drawing/2014/main" id="{B2861189-0F53-EDF0-84F0-88F23F89221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sk-SK"/>
              <a:t>Kliknite sem a upravte štýly predlohy textu</a:t>
            </a:r>
          </a:p>
        </p:txBody>
      </p:sp>
      <p:sp>
        <p:nvSpPr>
          <p:cNvPr id="5" name="Zástupný objekt pre dátum 4">
            <a:extLst>
              <a:ext uri="{FF2B5EF4-FFF2-40B4-BE49-F238E27FC236}">
                <a16:creationId xmlns:a16="http://schemas.microsoft.com/office/drawing/2014/main" id="{4B79473A-53D1-9063-7226-6D7A4225A2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6" name="Zástupný objekt pre pätu 5">
            <a:extLst>
              <a:ext uri="{FF2B5EF4-FFF2-40B4-BE49-F238E27FC236}">
                <a16:creationId xmlns:a16="http://schemas.microsoft.com/office/drawing/2014/main" id="{88D9E871-7FF4-0E80-15CC-414B186EE9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k-SK"/>
          </a:p>
        </p:txBody>
      </p:sp>
      <p:sp>
        <p:nvSpPr>
          <p:cNvPr id="7" name="Zástupný objekt pre číslo snímky 6">
            <a:extLst>
              <a:ext uri="{FF2B5EF4-FFF2-40B4-BE49-F238E27FC236}">
                <a16:creationId xmlns:a16="http://schemas.microsoft.com/office/drawing/2014/main" id="{8A44EE9A-D565-BFCC-EEFF-218C22CFCD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228989548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Zástupný objekt pre nadpis 1">
            <a:extLst>
              <a:ext uri="{FF2B5EF4-FFF2-40B4-BE49-F238E27FC236}">
                <a16:creationId xmlns:a16="http://schemas.microsoft.com/office/drawing/2014/main" id="{77E8249F-0E7C-C09E-3219-7E7A9D496B8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k-SK"/>
              <a:t>Kliknutím upravte štýl predlohy nadpisu</a:t>
            </a:r>
          </a:p>
        </p:txBody>
      </p:sp>
      <p:sp>
        <p:nvSpPr>
          <p:cNvPr id="3" name="Zástupný text 2">
            <a:extLst>
              <a:ext uri="{FF2B5EF4-FFF2-40B4-BE49-F238E27FC236}">
                <a16:creationId xmlns:a16="http://schemas.microsoft.com/office/drawing/2014/main" id="{E417920A-D250-9013-47DD-9B5C2E93CBE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k-SK"/>
              <a:t>Kliknite sem a upravte štýly predlohy textu</a:t>
            </a:r>
          </a:p>
          <a:p>
            <a:pPr lvl="1"/>
            <a:r>
              <a:rPr lang="sk-SK"/>
              <a:t>Druhá úroveň</a:t>
            </a:r>
          </a:p>
          <a:p>
            <a:pPr lvl="2"/>
            <a:r>
              <a:rPr lang="sk-SK"/>
              <a:t>Tretia úroveň</a:t>
            </a:r>
          </a:p>
          <a:p>
            <a:pPr lvl="3"/>
            <a:r>
              <a:rPr lang="sk-SK"/>
              <a:t>Štvrtá úroveň</a:t>
            </a:r>
          </a:p>
          <a:p>
            <a:pPr lvl="4"/>
            <a:r>
              <a:rPr lang="sk-SK"/>
              <a:t>Piata úroveň</a:t>
            </a:r>
          </a:p>
        </p:txBody>
      </p:sp>
      <p:sp>
        <p:nvSpPr>
          <p:cNvPr id="4" name="Zástupný objekt pre dátum 3">
            <a:extLst>
              <a:ext uri="{FF2B5EF4-FFF2-40B4-BE49-F238E27FC236}">
                <a16:creationId xmlns:a16="http://schemas.microsoft.com/office/drawing/2014/main" id="{A641E1D5-0D36-6C3D-D439-76F20CC460C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D6B1016-1ADB-4B36-91A3-19F76B47ECDA}" type="datetimeFigureOut">
              <a:rPr lang="sk-SK" smtClean="0"/>
              <a:t>23. 1. 2025</a:t>
            </a:fld>
            <a:endParaRPr lang="sk-SK"/>
          </a:p>
        </p:txBody>
      </p:sp>
      <p:sp>
        <p:nvSpPr>
          <p:cNvPr id="5" name="Zástupný objekt pre pätu 4">
            <a:extLst>
              <a:ext uri="{FF2B5EF4-FFF2-40B4-BE49-F238E27FC236}">
                <a16:creationId xmlns:a16="http://schemas.microsoft.com/office/drawing/2014/main" id="{627B9479-29BF-B624-94A8-3A10C22751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sk-SK"/>
          </a:p>
        </p:txBody>
      </p:sp>
      <p:sp>
        <p:nvSpPr>
          <p:cNvPr id="6" name="Zástupný objekt pre číslo snímky 5">
            <a:extLst>
              <a:ext uri="{FF2B5EF4-FFF2-40B4-BE49-F238E27FC236}">
                <a16:creationId xmlns:a16="http://schemas.microsoft.com/office/drawing/2014/main" id="{8C429F9E-453E-C0F2-AEB4-42AEF4BAA29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2A0B4E37-654A-4C4F-9AD5-5CD727618F3D}" type="slidenum">
              <a:rPr lang="sk-SK" smtClean="0"/>
              <a:t>‹#›</a:t>
            </a:fld>
            <a:endParaRPr lang="sk-SK"/>
          </a:p>
        </p:txBody>
      </p:sp>
    </p:spTree>
    <p:extLst>
      <p:ext uri="{BB962C8B-B14F-4D97-AF65-F5344CB8AC3E}">
        <p14:creationId xmlns:p14="http://schemas.microsoft.com/office/powerpoint/2010/main" val="38734721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k-SK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4B748D82-B731-5217-1136-7BF50380886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8344A69B-1B40-ED19-5A01-663A572854E8}"/>
              </a:ext>
            </a:extLst>
          </p:cNvPr>
          <p:cNvSpPr/>
          <p:nvPr/>
        </p:nvSpPr>
        <p:spPr>
          <a:xfrm>
            <a:off x="1677602" y="1566002"/>
            <a:ext cx="8838013" cy="2473204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0C1BB44C-493F-E7F9-64A3-CFB0F02C56F2}"/>
              </a:ext>
            </a:extLst>
          </p:cNvPr>
          <p:cNvSpPr/>
          <p:nvPr/>
        </p:nvSpPr>
        <p:spPr>
          <a:xfrm>
            <a:off x="1677602" y="1566002"/>
            <a:ext cx="8838013" cy="2473204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115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Demo</a:t>
            </a:r>
          </a:p>
        </p:txBody>
      </p:sp>
      <p:sp useBgFill="1">
        <p:nvSpPr>
          <p:cNvPr id="6" name="Obdĺžnik: zaoblené rohy 5">
            <a:extLst>
              <a:ext uri="{FF2B5EF4-FFF2-40B4-BE49-F238E27FC236}">
                <a16:creationId xmlns:a16="http://schemas.microsoft.com/office/drawing/2014/main" id="{822D1CCD-A39F-856B-024C-A3E4350AB06A}"/>
              </a:ext>
            </a:extLst>
          </p:cNvPr>
          <p:cNvSpPr/>
          <p:nvPr/>
        </p:nvSpPr>
        <p:spPr>
          <a:xfrm>
            <a:off x="3974406" y="4467608"/>
            <a:ext cx="4240806" cy="8244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5A48074B-B314-FE4B-3DDA-32F8507F0E14}"/>
              </a:ext>
            </a:extLst>
          </p:cNvPr>
          <p:cNvSpPr/>
          <p:nvPr/>
        </p:nvSpPr>
        <p:spPr>
          <a:xfrm>
            <a:off x="3974406" y="4467608"/>
            <a:ext cx="4240806" cy="8244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  Made with PPGen4 by Marťas_SK</a:t>
            </a:r>
            <a:endParaRPr lang="sk-SK" sz="240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802191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FA43AA0E-52CA-715D-C7C1-557BB22C0B2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15EE6CF5-D2AF-0206-7119-E55A50760574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545B2C67-45FC-C063-4D34-FA5E929BF0F8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sk-SK" sz="60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Long Text</a:t>
            </a:r>
          </a:p>
        </p:txBody>
      </p:sp>
      <p:sp useBgFill="1">
        <p:nvSpPr>
          <p:cNvPr id="6" name="Obdĺžnik: zaoblené rohy 5">
            <a:extLst>
              <a:ext uri="{FF2B5EF4-FFF2-40B4-BE49-F238E27FC236}">
                <a16:creationId xmlns:a16="http://schemas.microsoft.com/office/drawing/2014/main" id="{073C9CCC-9ABB-98EA-20D7-E9DBFDD62307}"/>
              </a:ext>
            </a:extLst>
          </p:cNvPr>
          <p:cNvSpPr/>
          <p:nvPr/>
        </p:nvSpPr>
        <p:spPr>
          <a:xfrm>
            <a:off x="536401" y="1879203"/>
            <a:ext cx="11124017" cy="4716007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9E8352F5-364C-284D-11E3-DD1824B1D52C}"/>
              </a:ext>
            </a:extLst>
          </p:cNvPr>
          <p:cNvSpPr/>
          <p:nvPr/>
        </p:nvSpPr>
        <p:spPr>
          <a:xfrm>
            <a:off x="536401" y="1879203"/>
            <a:ext cx="11124017" cy="4716007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en-US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  This is the longest sentence you can write with this settings....
  Max 10 paragraphs
  Test3
  Test4
  Test5
  Test6
  Test7
  Test8
  Test9
  Test10</a:t>
            </a:r>
            <a:endParaRPr lang="sk-SK" sz="280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2004304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11FFFED1-F079-C88E-37BB-EEF186007A16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E2F5327D-755B-3D9B-DE95-C28F6B58EE41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854D8855-C642-68A2-F6EB-1185E1B06BF0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 dirty="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Short Text With Image on Left</a:t>
            </a:r>
            <a:endParaRPr lang="sk-SK" sz="6000" b="1" dirty="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 useBgFill="1">
        <p:nvSpPr>
          <p:cNvPr id="6" name="Obdĺžnik: zaoblené rohy 5">
            <a:extLst>
              <a:ext uri="{FF2B5EF4-FFF2-40B4-BE49-F238E27FC236}">
                <a16:creationId xmlns:a16="http://schemas.microsoft.com/office/drawing/2014/main" id="{FA7F8108-FB14-5DB1-30E2-EC4459B8BEB8}"/>
              </a:ext>
            </a:extLst>
          </p:cNvPr>
          <p:cNvSpPr/>
          <p:nvPr/>
        </p:nvSpPr>
        <p:spPr>
          <a:xfrm>
            <a:off x="6364810" y="1879203"/>
            <a:ext cx="5292008" cy="4716007"/>
          </a:xfrm>
          <a:prstGeom prst="roundRect">
            <a:avLst/>
          </a:prstGeom>
          <a:ln w="19050" cap="flat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CD38A0EF-48AD-6F97-506B-F01ADA5621B9}"/>
              </a:ext>
            </a:extLst>
          </p:cNvPr>
          <p:cNvSpPr/>
          <p:nvPr/>
        </p:nvSpPr>
        <p:spPr>
          <a:xfrm>
            <a:off x="6652810" y="1879203"/>
            <a:ext cx="4716007" cy="4716007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8" name="Obdĺžnik: zaoblené rohy 7">
            <a:extLst>
              <a:ext uri="{FF2B5EF4-FFF2-40B4-BE49-F238E27FC236}">
                <a16:creationId xmlns:a16="http://schemas.microsoft.com/office/drawing/2014/main" id="{A4A1DF74-AE86-B534-4FE8-79E368ED52C4}"/>
              </a:ext>
            </a:extLst>
          </p:cNvPr>
          <p:cNvSpPr/>
          <p:nvPr/>
        </p:nvSpPr>
        <p:spPr>
          <a:xfrm>
            <a:off x="536401" y="1879203"/>
            <a:ext cx="5292008" cy="4716007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" name="Obdĺžnik: zaoblené rohy 6">
            <a:extLst>
              <a:ext uri="{FF2B5EF4-FFF2-40B4-BE49-F238E27FC236}">
                <a16:creationId xmlns:a16="http://schemas.microsoft.com/office/drawing/2014/main" id="{0B0991CE-1963-2F94-841C-E8EFF8C4B43B}"/>
              </a:ext>
            </a:extLst>
          </p:cNvPr>
          <p:cNvSpPr/>
          <p:nvPr/>
        </p:nvSpPr>
        <p:spPr>
          <a:xfrm>
            <a:off x="536401" y="1879203"/>
            <a:ext cx="5292008" cy="4716007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en-US" sz="2800" dirty="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  Recommend short sentences
  Max 9 paragraphs
  Test3
  Test4
  Test5
  Test6
  Test7
  Test8
  Test9</a:t>
            </a:r>
            <a:endParaRPr lang="sk-SK" sz="2800" dirty="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050314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3C95EB06-29A0-19D4-593E-8484820AF3A0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1AAA8D2C-0EC0-4B6F-65AD-F4A87095345E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BDC07D32-F3A1-FAC5-5AC2-0E5BF5909DF4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Short Text With Image on Right</a:t>
            </a:r>
            <a:endParaRPr lang="sk-SK" sz="6000" b="1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 useBgFill="1">
        <p:nvSpPr>
          <p:cNvPr id="6" name="Obdĺžnik: zaoblené rohy 5">
            <a:extLst>
              <a:ext uri="{FF2B5EF4-FFF2-40B4-BE49-F238E27FC236}">
                <a16:creationId xmlns:a16="http://schemas.microsoft.com/office/drawing/2014/main" id="{1D4A7961-8684-7E6C-D5C4-9D095ADC11D9}"/>
              </a:ext>
            </a:extLst>
          </p:cNvPr>
          <p:cNvSpPr/>
          <p:nvPr/>
        </p:nvSpPr>
        <p:spPr>
          <a:xfrm>
            <a:off x="536401" y="1879203"/>
            <a:ext cx="5292008" cy="4716007"/>
          </a:xfrm>
          <a:prstGeom prst="roundRect">
            <a:avLst/>
          </a:prstGeom>
          <a:ln w="19050" cap="flat" cmpd="sng" algn="ctr">
            <a:solidFill>
              <a:srgbClr val="FFFFFF"/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5175EEF6-7DAC-358A-CC10-E66CBD2A1FAA}"/>
              </a:ext>
            </a:extLst>
          </p:cNvPr>
          <p:cNvSpPr/>
          <p:nvPr/>
        </p:nvSpPr>
        <p:spPr>
          <a:xfrm>
            <a:off x="824401" y="1879203"/>
            <a:ext cx="4716007" cy="4716007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8" name="Obdĺžnik: zaoblené rohy 7">
            <a:extLst>
              <a:ext uri="{FF2B5EF4-FFF2-40B4-BE49-F238E27FC236}">
                <a16:creationId xmlns:a16="http://schemas.microsoft.com/office/drawing/2014/main" id="{6E4D919B-9E22-889A-087D-BEDD540BABE8}"/>
              </a:ext>
            </a:extLst>
          </p:cNvPr>
          <p:cNvSpPr/>
          <p:nvPr/>
        </p:nvSpPr>
        <p:spPr>
          <a:xfrm>
            <a:off x="6364810" y="1879203"/>
            <a:ext cx="5292008" cy="4716007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7" name="Obdĺžnik: zaoblené rohy 6">
            <a:extLst>
              <a:ext uri="{FF2B5EF4-FFF2-40B4-BE49-F238E27FC236}">
                <a16:creationId xmlns:a16="http://schemas.microsoft.com/office/drawing/2014/main" id="{E77AA9C2-F13E-F768-B021-FCD5362AFFC3}"/>
              </a:ext>
            </a:extLst>
          </p:cNvPr>
          <p:cNvSpPr/>
          <p:nvPr/>
        </p:nvSpPr>
        <p:spPr>
          <a:xfrm>
            <a:off x="6364810" y="1879203"/>
            <a:ext cx="5292008" cy="4716007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en-US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  Recommend short sentences
  Test2
  Test3
  Test4
  Test5
  Test6
  Test7
  Test8
  Test9</a:t>
            </a:r>
            <a:endParaRPr lang="sk-SK" sz="280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18303655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921789F7-D5FE-26E0-361B-797CB5E4AD6E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F7E7DF39-5814-513B-CF9A-9DC39E2A3D96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7E21407A-FC4A-568F-E283-136CEAA79E20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Single Text With Image at Bottom</a:t>
            </a:r>
            <a:endParaRPr lang="sk-SK" sz="6000" b="1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783CC951-913A-3432-63C8-218595E0555B}"/>
              </a:ext>
            </a:extLst>
          </p:cNvPr>
          <p:cNvSpPr/>
          <p:nvPr/>
        </p:nvSpPr>
        <p:spPr>
          <a:xfrm>
            <a:off x="4462207" y="3330005"/>
            <a:ext cx="3265205" cy="3265205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7" name="Obdĺžnik: zaoblené rohy 6">
            <a:extLst>
              <a:ext uri="{FF2B5EF4-FFF2-40B4-BE49-F238E27FC236}">
                <a16:creationId xmlns:a16="http://schemas.microsoft.com/office/drawing/2014/main" id="{ACB4DCAF-CC78-F1F3-E23C-8D4FEC61FC53}"/>
              </a:ext>
            </a:extLst>
          </p:cNvPr>
          <p:cNvSpPr/>
          <p:nvPr/>
        </p:nvSpPr>
        <p:spPr>
          <a:xfrm>
            <a:off x="1216802" y="1879203"/>
            <a:ext cx="9756015" cy="11880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" name="Obdĺžnik: zaoblené rohy 5">
            <a:extLst>
              <a:ext uri="{FF2B5EF4-FFF2-40B4-BE49-F238E27FC236}">
                <a16:creationId xmlns:a16="http://schemas.microsoft.com/office/drawing/2014/main" id="{D6EE9241-315C-A041-B3F2-AC783779425D}"/>
              </a:ext>
            </a:extLst>
          </p:cNvPr>
          <p:cNvSpPr/>
          <p:nvPr/>
        </p:nvSpPr>
        <p:spPr>
          <a:xfrm>
            <a:off x="1216802" y="1879203"/>
            <a:ext cx="9756015" cy="11880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 algn="ctr">
              <a:buSzPct val="100000"/>
              <a:buFont typeface="Arial" panose="020B0604020202020204" pitchFamily="34" charset="0"/>
              <a:buChar char="❏"/>
            </a:pPr>
            <a:r>
              <a:rPr lang="en-US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  Recommend long sentence max at  two lines</a:t>
            </a:r>
            <a:endParaRPr lang="sk-SK" sz="280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</p:spTree>
    <p:extLst>
      <p:ext uri="{BB962C8B-B14F-4D97-AF65-F5344CB8AC3E}">
        <p14:creationId xmlns:p14="http://schemas.microsoft.com/office/powerpoint/2010/main" val="3210794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EF361566-E377-6A0D-FBF3-CC588F780ED3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4BD06DC0-C256-9D19-E5B2-BBE86902C8E0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CD07D1A5-D22F-AD67-78EB-9B64E4485B2B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Short split text with image on left</a:t>
            </a:r>
            <a:endParaRPr lang="sk-SK" sz="6000" b="1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86393110-9EFB-36DA-B091-C89687C4E70D}"/>
              </a:ext>
            </a:extLst>
          </p:cNvPr>
          <p:cNvSpPr/>
          <p:nvPr/>
        </p:nvSpPr>
        <p:spPr>
          <a:xfrm>
            <a:off x="6652810" y="1879203"/>
            <a:ext cx="4716007" cy="4716007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7" name="Obdĺžnik: zaoblené rohy 6">
            <a:extLst>
              <a:ext uri="{FF2B5EF4-FFF2-40B4-BE49-F238E27FC236}">
                <a16:creationId xmlns:a16="http://schemas.microsoft.com/office/drawing/2014/main" id="{5E909760-6EFD-75B5-429E-7D1D64EE7058}"/>
              </a:ext>
            </a:extLst>
          </p:cNvPr>
          <p:cNvSpPr/>
          <p:nvPr/>
        </p:nvSpPr>
        <p:spPr>
          <a:xfrm>
            <a:off x="536401" y="1879204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" name="Obdĺžnik: zaoblené rohy 5">
            <a:extLst>
              <a:ext uri="{FF2B5EF4-FFF2-40B4-BE49-F238E27FC236}">
                <a16:creationId xmlns:a16="http://schemas.microsoft.com/office/drawing/2014/main" id="{BD98A3B3-5AD4-8012-3B78-317C7F119AEF}"/>
              </a:ext>
            </a:extLst>
          </p:cNvPr>
          <p:cNvSpPr/>
          <p:nvPr/>
        </p:nvSpPr>
        <p:spPr>
          <a:xfrm>
            <a:off x="536401" y="1879204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 dirty="0"/>
              <a:t>Špecializované na správu sieťových služieb a aplikácií</a:t>
            </a:r>
            <a:endParaRPr lang="sk-SK" sz="2800" dirty="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 useBgFill="1">
        <p:nvSpPr>
          <p:cNvPr id="9" name="Obdĺžnik: zaoblené rohy 8">
            <a:extLst>
              <a:ext uri="{FF2B5EF4-FFF2-40B4-BE49-F238E27FC236}">
                <a16:creationId xmlns:a16="http://schemas.microsoft.com/office/drawing/2014/main" id="{62E31E5D-95FA-B924-7C8E-E1AE4F38ABD7}"/>
              </a:ext>
            </a:extLst>
          </p:cNvPr>
          <p:cNvSpPr/>
          <p:nvPr/>
        </p:nvSpPr>
        <p:spPr>
          <a:xfrm>
            <a:off x="536401" y="2880005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Obdĺžnik: zaoblené rohy 7">
            <a:extLst>
              <a:ext uri="{FF2B5EF4-FFF2-40B4-BE49-F238E27FC236}">
                <a16:creationId xmlns:a16="http://schemas.microsoft.com/office/drawing/2014/main" id="{163CAA5A-EF8A-E84B-CDB6-401D00BC3D2B}"/>
              </a:ext>
            </a:extLst>
          </p:cNvPr>
          <p:cNvSpPr/>
          <p:nvPr/>
        </p:nvSpPr>
        <p:spPr>
          <a:xfrm>
            <a:off x="536401" y="2880005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Max 4 paragraphs</a:t>
            </a:r>
          </a:p>
        </p:txBody>
      </p:sp>
      <p:sp useBgFill="1">
        <p:nvSpPr>
          <p:cNvPr id="11" name="Obdĺžnik: zaoblené rohy 10">
            <a:extLst>
              <a:ext uri="{FF2B5EF4-FFF2-40B4-BE49-F238E27FC236}">
                <a16:creationId xmlns:a16="http://schemas.microsoft.com/office/drawing/2014/main" id="{BA970BFD-E27A-B3D8-D9D1-DAE2984028E4}"/>
              </a:ext>
            </a:extLst>
          </p:cNvPr>
          <p:cNvSpPr/>
          <p:nvPr/>
        </p:nvSpPr>
        <p:spPr>
          <a:xfrm>
            <a:off x="536401" y="3880807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Obdĺžnik: zaoblené rohy 9">
            <a:extLst>
              <a:ext uri="{FF2B5EF4-FFF2-40B4-BE49-F238E27FC236}">
                <a16:creationId xmlns:a16="http://schemas.microsoft.com/office/drawing/2014/main" id="{74C0E8F8-9A8D-4669-B317-15B03E653F5E}"/>
              </a:ext>
            </a:extLst>
          </p:cNvPr>
          <p:cNvSpPr/>
          <p:nvPr/>
        </p:nvSpPr>
        <p:spPr>
          <a:xfrm>
            <a:off x="536401" y="3880807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Test3</a:t>
            </a:r>
          </a:p>
        </p:txBody>
      </p:sp>
      <p:sp useBgFill="1">
        <p:nvSpPr>
          <p:cNvPr id="13" name="Obdĺžnik: zaoblené rohy 12">
            <a:extLst>
              <a:ext uri="{FF2B5EF4-FFF2-40B4-BE49-F238E27FC236}">
                <a16:creationId xmlns:a16="http://schemas.microsoft.com/office/drawing/2014/main" id="{C01AA0C5-E72C-E19F-EA3C-75CB2112998C}"/>
              </a:ext>
            </a:extLst>
          </p:cNvPr>
          <p:cNvSpPr/>
          <p:nvPr/>
        </p:nvSpPr>
        <p:spPr>
          <a:xfrm>
            <a:off x="536401" y="4881608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: zaoblené rohy 11">
            <a:extLst>
              <a:ext uri="{FF2B5EF4-FFF2-40B4-BE49-F238E27FC236}">
                <a16:creationId xmlns:a16="http://schemas.microsoft.com/office/drawing/2014/main" id="{2BB4F1CF-7391-1583-58F2-A89FA7EB752C}"/>
              </a:ext>
            </a:extLst>
          </p:cNvPr>
          <p:cNvSpPr/>
          <p:nvPr/>
        </p:nvSpPr>
        <p:spPr>
          <a:xfrm>
            <a:off x="536401" y="4881608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Test4</a:t>
            </a:r>
          </a:p>
        </p:txBody>
      </p:sp>
      <p:sp useBgFill="1">
        <p:nvSpPr>
          <p:cNvPr id="15" name="Obdĺžnik: zaoblené rohy 14">
            <a:extLst>
              <a:ext uri="{FF2B5EF4-FFF2-40B4-BE49-F238E27FC236}">
                <a16:creationId xmlns:a16="http://schemas.microsoft.com/office/drawing/2014/main" id="{CD648AC5-9C78-C6BA-8A85-A93116F4EFF5}"/>
              </a:ext>
            </a:extLst>
          </p:cNvPr>
          <p:cNvSpPr/>
          <p:nvPr/>
        </p:nvSpPr>
        <p:spPr>
          <a:xfrm>
            <a:off x="536401" y="5882410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" name="Obdĺžnik: zaoblené rohy 13">
            <a:extLst>
              <a:ext uri="{FF2B5EF4-FFF2-40B4-BE49-F238E27FC236}">
                <a16:creationId xmlns:a16="http://schemas.microsoft.com/office/drawing/2014/main" id="{8E5A3E48-E07F-4125-9603-DA3F3CAC9EF5}"/>
              </a:ext>
            </a:extLst>
          </p:cNvPr>
          <p:cNvSpPr/>
          <p:nvPr/>
        </p:nvSpPr>
        <p:spPr>
          <a:xfrm>
            <a:off x="536401" y="5882410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Test5</a:t>
            </a:r>
          </a:p>
        </p:txBody>
      </p:sp>
    </p:spTree>
    <p:extLst>
      <p:ext uri="{BB962C8B-B14F-4D97-AF65-F5344CB8AC3E}">
        <p14:creationId xmlns:p14="http://schemas.microsoft.com/office/powerpoint/2010/main" val="711173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dĺžnik 3">
            <a:extLst>
              <a:ext uri="{FF2B5EF4-FFF2-40B4-BE49-F238E27FC236}">
                <a16:creationId xmlns:a16="http://schemas.microsoft.com/office/drawing/2014/main" id="{96FFF9BE-F227-C6E4-3CC6-5D46A821090F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>
            <a:blip r:embed="rId3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3" name="Obdĺžnik: zaoblené rohy 2">
            <a:extLst>
              <a:ext uri="{FF2B5EF4-FFF2-40B4-BE49-F238E27FC236}">
                <a16:creationId xmlns:a16="http://schemas.microsoft.com/office/drawing/2014/main" id="{EF7448F9-2DBE-5CB4-FF39-F849341126C3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2" name="Obdĺžnik: zaoblené rohy 1">
            <a:extLst>
              <a:ext uri="{FF2B5EF4-FFF2-40B4-BE49-F238E27FC236}">
                <a16:creationId xmlns:a16="http://schemas.microsoft.com/office/drawing/2014/main" id="{702661BC-41E7-AD69-287E-A424D79B82B2}"/>
              </a:ext>
            </a:extLst>
          </p:cNvPr>
          <p:cNvSpPr/>
          <p:nvPr/>
        </p:nvSpPr>
        <p:spPr>
          <a:xfrm>
            <a:off x="536401" y="262800"/>
            <a:ext cx="11124017" cy="1353602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6000" b="1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Short split text with image on right</a:t>
            </a:r>
            <a:endParaRPr lang="sk-SK" sz="6000" b="1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>
        <p:nvSpPr>
          <p:cNvPr id="5" name="Obdĺžnik: zaoblené rohy 4">
            <a:extLst>
              <a:ext uri="{FF2B5EF4-FFF2-40B4-BE49-F238E27FC236}">
                <a16:creationId xmlns:a16="http://schemas.microsoft.com/office/drawing/2014/main" id="{0F3CA097-41E4-F63F-D3BB-107387CBA2E6}"/>
              </a:ext>
            </a:extLst>
          </p:cNvPr>
          <p:cNvSpPr/>
          <p:nvPr/>
        </p:nvSpPr>
        <p:spPr>
          <a:xfrm>
            <a:off x="824401" y="1879203"/>
            <a:ext cx="4716007" cy="4716007"/>
          </a:xfrm>
          <a:prstGeom prst="roundRect">
            <a:avLst/>
          </a:prstGeom>
          <a:blipFill>
            <a:blip r:embed="rId4"/>
            <a:stretch>
              <a:fillRect/>
            </a:stretch>
          </a:blipFill>
          <a:ln w="1905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9050" cap="flat" cmpd="sng" algn="ctr">
                <a:solidFill>
                  <a:schemeClr val="accent1">
                    <a:shade val="15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 useBgFill="1">
        <p:nvSpPr>
          <p:cNvPr id="7" name="Obdĺžnik: zaoblené rohy 6">
            <a:extLst>
              <a:ext uri="{FF2B5EF4-FFF2-40B4-BE49-F238E27FC236}">
                <a16:creationId xmlns:a16="http://schemas.microsoft.com/office/drawing/2014/main" id="{547293A2-255C-A91D-0384-BFCC103C74FB}"/>
              </a:ext>
            </a:extLst>
          </p:cNvPr>
          <p:cNvSpPr/>
          <p:nvPr/>
        </p:nvSpPr>
        <p:spPr>
          <a:xfrm>
            <a:off x="6364810" y="1879204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6" name="Obdĺžnik: zaoblené rohy 5">
            <a:extLst>
              <a:ext uri="{FF2B5EF4-FFF2-40B4-BE49-F238E27FC236}">
                <a16:creationId xmlns:a16="http://schemas.microsoft.com/office/drawing/2014/main" id="{0E0CA3DD-28E6-F65E-CF76-B1FE7C89FC2B}"/>
              </a:ext>
            </a:extLst>
          </p:cNvPr>
          <p:cNvSpPr/>
          <p:nvPr/>
        </p:nvSpPr>
        <p:spPr>
          <a:xfrm>
            <a:off x="6364810" y="1879204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Recommend short sentences</a:t>
            </a:r>
          </a:p>
        </p:txBody>
      </p:sp>
      <p:sp useBgFill="1">
        <p:nvSpPr>
          <p:cNvPr id="9" name="Obdĺžnik: zaoblené rohy 8">
            <a:extLst>
              <a:ext uri="{FF2B5EF4-FFF2-40B4-BE49-F238E27FC236}">
                <a16:creationId xmlns:a16="http://schemas.microsoft.com/office/drawing/2014/main" id="{6F6C48E8-2C8E-11C8-CAD9-CB87C770DBEA}"/>
              </a:ext>
            </a:extLst>
          </p:cNvPr>
          <p:cNvSpPr/>
          <p:nvPr/>
        </p:nvSpPr>
        <p:spPr>
          <a:xfrm>
            <a:off x="6364810" y="2880005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8" name="Obdĺžnik: zaoblené rohy 7">
            <a:extLst>
              <a:ext uri="{FF2B5EF4-FFF2-40B4-BE49-F238E27FC236}">
                <a16:creationId xmlns:a16="http://schemas.microsoft.com/office/drawing/2014/main" id="{6B2D574E-6E2E-4F7C-E16F-83EEE336BE25}"/>
              </a:ext>
            </a:extLst>
          </p:cNvPr>
          <p:cNvSpPr/>
          <p:nvPr/>
        </p:nvSpPr>
        <p:spPr>
          <a:xfrm>
            <a:off x="6364810" y="2880005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Max 4 paragraphs</a:t>
            </a:r>
          </a:p>
        </p:txBody>
      </p:sp>
      <p:sp useBgFill="1">
        <p:nvSpPr>
          <p:cNvPr id="11" name="Obdĺžnik: zaoblené rohy 10">
            <a:extLst>
              <a:ext uri="{FF2B5EF4-FFF2-40B4-BE49-F238E27FC236}">
                <a16:creationId xmlns:a16="http://schemas.microsoft.com/office/drawing/2014/main" id="{4BFC52BB-9613-DEB4-48FB-E74C42845DD2}"/>
              </a:ext>
            </a:extLst>
          </p:cNvPr>
          <p:cNvSpPr/>
          <p:nvPr/>
        </p:nvSpPr>
        <p:spPr>
          <a:xfrm>
            <a:off x="6364810" y="3880807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0" name="Obdĺžnik: zaoblené rohy 9">
            <a:extLst>
              <a:ext uri="{FF2B5EF4-FFF2-40B4-BE49-F238E27FC236}">
                <a16:creationId xmlns:a16="http://schemas.microsoft.com/office/drawing/2014/main" id="{85789D5E-6FF1-0270-E8E7-307089A664E7}"/>
              </a:ext>
            </a:extLst>
          </p:cNvPr>
          <p:cNvSpPr/>
          <p:nvPr/>
        </p:nvSpPr>
        <p:spPr>
          <a:xfrm>
            <a:off x="6364810" y="3880807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 dirty="0"/>
              <a:t>Bezpečnostné komponenty (Firewall, </a:t>
            </a:r>
            <a:r>
              <a:rPr lang="sk-SK" sz="2800" dirty="0" err="1"/>
              <a:t>BitLocker</a:t>
            </a:r>
            <a:r>
              <a:rPr lang="sk-SK" sz="2800" dirty="0"/>
              <a:t>)</a:t>
            </a:r>
            <a:endParaRPr lang="sk-SK" sz="2800" dirty="0">
              <a:solidFill>
                <a:srgbClr val="FFFFFF"/>
              </a:solidFill>
              <a:effectLst>
                <a:prstShdw prst="shdw1" dist="53881" dir="2700003">
                  <a:scrgbClr r="0" g="0" b="0">
                    <a:alpha val="60000"/>
                  </a:scrgbClr>
                </a:prstShdw>
              </a:effectLst>
              <a:latin typeface="MonsterRat SemiBold"/>
            </a:endParaRPr>
          </a:p>
        </p:txBody>
      </p:sp>
      <p:sp useBgFill="1">
        <p:nvSpPr>
          <p:cNvPr id="13" name="Obdĺžnik: zaoblené rohy 12">
            <a:extLst>
              <a:ext uri="{FF2B5EF4-FFF2-40B4-BE49-F238E27FC236}">
                <a16:creationId xmlns:a16="http://schemas.microsoft.com/office/drawing/2014/main" id="{46B1D579-C124-6319-D42F-43B84DFCDCDA}"/>
              </a:ext>
            </a:extLst>
          </p:cNvPr>
          <p:cNvSpPr/>
          <p:nvPr/>
        </p:nvSpPr>
        <p:spPr>
          <a:xfrm>
            <a:off x="6364810" y="4881608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2" name="Obdĺžnik: zaoblené rohy 11">
            <a:extLst>
              <a:ext uri="{FF2B5EF4-FFF2-40B4-BE49-F238E27FC236}">
                <a16:creationId xmlns:a16="http://schemas.microsoft.com/office/drawing/2014/main" id="{E44E4D8E-DAC9-D3D4-D270-1EF3100D6BF3}"/>
              </a:ext>
            </a:extLst>
          </p:cNvPr>
          <p:cNvSpPr/>
          <p:nvPr/>
        </p:nvSpPr>
        <p:spPr>
          <a:xfrm>
            <a:off x="6364810" y="4881608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Test4</a:t>
            </a:r>
          </a:p>
        </p:txBody>
      </p:sp>
      <p:sp useBgFill="1">
        <p:nvSpPr>
          <p:cNvPr id="15" name="Obdĺžnik: zaoblené rohy 14">
            <a:extLst>
              <a:ext uri="{FF2B5EF4-FFF2-40B4-BE49-F238E27FC236}">
                <a16:creationId xmlns:a16="http://schemas.microsoft.com/office/drawing/2014/main" id="{D4AF7194-3ED2-8A4A-0BC0-083D401D1E1E}"/>
              </a:ext>
            </a:extLst>
          </p:cNvPr>
          <p:cNvSpPr/>
          <p:nvPr/>
        </p:nvSpPr>
        <p:spPr>
          <a:xfrm>
            <a:off x="6364810" y="5882410"/>
            <a:ext cx="5292008" cy="720001"/>
          </a:xfrm>
          <a:prstGeom prst="roundRect">
            <a:avLst/>
          </a:prstGeom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sk-SK"/>
          </a:p>
        </p:txBody>
      </p:sp>
      <p:sp>
        <p:nvSpPr>
          <p:cNvPr id="14" name="Obdĺžnik: zaoblené rohy 13">
            <a:extLst>
              <a:ext uri="{FF2B5EF4-FFF2-40B4-BE49-F238E27FC236}">
                <a16:creationId xmlns:a16="http://schemas.microsoft.com/office/drawing/2014/main" id="{0389D68D-F1F0-DA35-ED1E-AF0F8113CF29}"/>
              </a:ext>
            </a:extLst>
          </p:cNvPr>
          <p:cNvSpPr/>
          <p:nvPr/>
        </p:nvSpPr>
        <p:spPr>
          <a:xfrm>
            <a:off x="6364810" y="5882410"/>
            <a:ext cx="5292008" cy="720001"/>
          </a:xfrm>
          <a:prstGeom prst="roundRect">
            <a:avLst/>
          </a:prstGeom>
          <a:gradFill flip="none" rotWithShape="1">
            <a:gsLst>
              <a:gs pos="0">
                <a:schemeClr val="accent1"/>
              </a:gs>
              <a:gs pos="100000">
                <a:srgbClr val="FFFFFF"/>
              </a:gs>
              <a:gs pos="0">
                <a:srgbClr val="FFFFFF"/>
              </a:gs>
              <a:gs pos="20000">
                <a:srgbClr val="FFFFFF">
                  <a:alpha val="10000"/>
                </a:srgbClr>
              </a:gs>
              <a:gs pos="75000">
                <a:srgbClr val="FFFFFF">
                  <a:alpha val="10000"/>
                </a:srgbClr>
              </a:gs>
              <a:gs pos="100000">
                <a:srgbClr val="FFFFFF"/>
              </a:gs>
            </a:gsLst>
            <a:lin ang="2700000" scaled="1"/>
            <a:tileRect/>
          </a:gradFill>
          <a:ln w="19050" cap="flat" cmpd="sng" algn="ctr">
            <a:solidFill>
              <a:srgbClr val="FFFFFF">
                <a:alpha val="50000"/>
              </a:srgbClr>
            </a:solidFill>
            <a:prstDash val="solid"/>
            <a:miter lim="800000"/>
            <a:headEnd type="none" w="med" len="med"/>
            <a:tailEnd type="none" w="med" len="med"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indent="-457200">
              <a:buSzPct val="100000"/>
              <a:buFont typeface="Arial" panose="020B0604020202020204" pitchFamily="34" charset="0"/>
              <a:buChar char="❏"/>
            </a:pPr>
            <a:r>
              <a:rPr lang="sk-SK" sz="2800">
                <a:solidFill>
                  <a:srgbClr val="FFFFFF"/>
                </a:solidFill>
                <a:effectLst>
                  <a:prstShdw prst="shdw1" dist="53881" dir="2700003">
                    <a:scrgbClr r="0" g="0" b="0">
                      <a:alpha val="60000"/>
                    </a:scrgbClr>
                  </a:prstShdw>
                </a:effectLst>
                <a:latin typeface="MonsterRat SemiBold"/>
              </a:rPr>
              <a:t>Test5</a:t>
            </a:r>
          </a:p>
        </p:txBody>
      </p:sp>
    </p:spTree>
    <p:extLst>
      <p:ext uri="{BB962C8B-B14F-4D97-AF65-F5344CB8AC3E}">
        <p14:creationId xmlns:p14="http://schemas.microsoft.com/office/powerpoint/2010/main" val="112646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push dir="u"/>
      </p:transition>
    </mc:Choice>
    <mc:Fallback xmlns="">
      <p:transition spd="slow">
        <p:push dir="u"/>
      </p:transition>
    </mc:Fallback>
  </mc:AlternateContent>
</p:sld>
</file>

<file path=ppt/theme/theme1.xml><?xml version="1.0" encoding="utf-8"?>
<a:theme xmlns:a="http://schemas.openxmlformats.org/drawingml/2006/main" name="Motív Offic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179</Words>
  <Application>Microsoft Office PowerPoint</Application>
  <PresentationFormat>Širokouhlá</PresentationFormat>
  <Paragraphs>22</Paragraphs>
  <Slides>7</Slides>
  <Notes>0</Notes>
  <HiddenSlides>0</HiddenSlides>
  <MMClips>0</MMClips>
  <ScaleCrop>false</ScaleCrop>
  <HeadingPairs>
    <vt:vector size="6" baseType="variant">
      <vt:variant>
        <vt:lpstr>Použité písma</vt:lpstr>
      </vt:variant>
      <vt:variant>
        <vt:i4>4</vt:i4>
      </vt:variant>
      <vt:variant>
        <vt:lpstr>Motív</vt:lpstr>
      </vt:variant>
      <vt:variant>
        <vt:i4>1</vt:i4>
      </vt:variant>
      <vt:variant>
        <vt:lpstr>Nadpisy snímok</vt:lpstr>
      </vt:variant>
      <vt:variant>
        <vt:i4>7</vt:i4>
      </vt:variant>
    </vt:vector>
  </HeadingPairs>
  <TitlesOfParts>
    <vt:vector size="12" baseType="lpstr">
      <vt:lpstr>Aptos</vt:lpstr>
      <vt:lpstr>Aptos Display</vt:lpstr>
      <vt:lpstr>Arial</vt:lpstr>
      <vt:lpstr>MonsterRat SemiBold</vt:lpstr>
      <vt:lpstr>Motív Office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  <vt:lpstr>Prezentácia programu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FNU LNU</dc:creator>
  <cp:lastModifiedBy>FNU LNU</cp:lastModifiedBy>
  <cp:revision>1</cp:revision>
  <dcterms:created xsi:type="dcterms:W3CDTF">2024-11-20T08:37:35Z</dcterms:created>
  <dcterms:modified xsi:type="dcterms:W3CDTF">2025-01-23T17:32:57Z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defa4170-0d19-0005-0004-bc88714345d2_Enabled">
    <vt:lpwstr>true</vt:lpwstr>
  </property>
  <property fmtid="{D5CDD505-2E9C-101B-9397-08002B2CF9AE}" pid="3" name="MSIP_Label_defa4170-0d19-0005-0004-bc88714345d2_SetDate">
    <vt:lpwstr>2024-11-20T08:37:35Z</vt:lpwstr>
  </property>
  <property fmtid="{D5CDD505-2E9C-101B-9397-08002B2CF9AE}" pid="4" name="MSIP_Label_defa4170-0d19-0005-0004-bc88714345d2_Method">
    <vt:lpwstr>Standard</vt:lpwstr>
  </property>
  <property fmtid="{D5CDD505-2E9C-101B-9397-08002B2CF9AE}" pid="5" name="MSIP_Label_defa4170-0d19-0005-0004-bc88714345d2_Name">
    <vt:lpwstr>defa4170-0d19-0005-0004-bc88714345d2</vt:lpwstr>
  </property>
  <property fmtid="{D5CDD505-2E9C-101B-9397-08002B2CF9AE}" pid="6" name="MSIP_Label_defa4170-0d19-0005-0004-bc88714345d2_SiteId">
    <vt:lpwstr>47a36164-9a56-4f01-b045-38ed910483a2</vt:lpwstr>
  </property>
  <property fmtid="{D5CDD505-2E9C-101B-9397-08002B2CF9AE}" pid="7" name="MSIP_Label_defa4170-0d19-0005-0004-bc88714345d2_ActionId">
    <vt:lpwstr>505dfa49-2b94-499f-902f-8492b7d67f8b</vt:lpwstr>
  </property>
  <property fmtid="{D5CDD505-2E9C-101B-9397-08002B2CF9AE}" pid="8" name="MSIP_Label_defa4170-0d19-0005-0004-bc88714345d2_ContentBits">
    <vt:lpwstr>0</vt:lpwstr>
  </property>
</Properties>
</file>

<file path=docProps/thumbnail.jpeg>
</file>